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A1DCA1-4E47-40BB-8EE0-A7BCD5298ED4}" v="2" dt="2025-05-06T07:56:09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536" y="-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affers, Jos" userId="18d7cc0e-0de7-4542-acc7-8ca915e44d00" providerId="ADAL" clId="{E5A1DCA1-4E47-40BB-8EE0-A7BCD5298ED4}"/>
    <pc:docChg chg="undo custSel modSld">
      <pc:chgData name="Schaffers, Jos" userId="18d7cc0e-0de7-4542-acc7-8ca915e44d00" providerId="ADAL" clId="{E5A1DCA1-4E47-40BB-8EE0-A7BCD5298ED4}" dt="2025-05-06T09:42:38.249" v="31" actId="20577"/>
      <pc:docMkLst>
        <pc:docMk/>
      </pc:docMkLst>
      <pc:sldChg chg="addSp delSp modSp mod">
        <pc:chgData name="Schaffers, Jos" userId="18d7cc0e-0de7-4542-acc7-8ca915e44d00" providerId="ADAL" clId="{E5A1DCA1-4E47-40BB-8EE0-A7BCD5298ED4}" dt="2025-05-06T09:42:38.249" v="31" actId="20577"/>
        <pc:sldMkLst>
          <pc:docMk/>
          <pc:sldMk cId="4265992101" sldId="256"/>
        </pc:sldMkLst>
        <pc:spChg chg="add mod">
          <ac:chgData name="Schaffers, Jos" userId="18d7cc0e-0de7-4542-acc7-8ca915e44d00" providerId="ADAL" clId="{E5A1DCA1-4E47-40BB-8EE0-A7BCD5298ED4}" dt="2025-05-06T07:56:45.536" v="8" actId="1076"/>
          <ac:spMkLst>
            <pc:docMk/>
            <pc:sldMk cId="4265992101" sldId="256"/>
            <ac:spMk id="2" creationId="{FF0B6722-0499-56A7-FC92-2001D69EC025}"/>
          </ac:spMkLst>
        </pc:spChg>
        <pc:spChg chg="mod">
          <ac:chgData name="Schaffers, Jos" userId="18d7cc0e-0de7-4542-acc7-8ca915e44d00" providerId="ADAL" clId="{E5A1DCA1-4E47-40BB-8EE0-A7BCD5298ED4}" dt="2025-05-06T07:58:13.515" v="17" actId="1076"/>
          <ac:spMkLst>
            <pc:docMk/>
            <pc:sldMk cId="4265992101" sldId="256"/>
            <ac:spMk id="7" creationId="{4B57BC42-2F2C-EEA9-3C0E-E19BE98773F4}"/>
          </ac:spMkLst>
        </pc:spChg>
        <pc:spChg chg="mod">
          <ac:chgData name="Schaffers, Jos" userId="18d7cc0e-0de7-4542-acc7-8ca915e44d00" providerId="ADAL" clId="{E5A1DCA1-4E47-40BB-8EE0-A7BCD5298ED4}" dt="2025-05-06T09:42:38.249" v="31" actId="20577"/>
          <ac:spMkLst>
            <pc:docMk/>
            <pc:sldMk cId="4265992101" sldId="256"/>
            <ac:spMk id="12" creationId="{6D9AB5EA-03BE-9FB5-3FE1-FB00276A30B2}"/>
          </ac:spMkLst>
        </pc:spChg>
        <pc:spChg chg="add del">
          <ac:chgData name="Schaffers, Jos" userId="18d7cc0e-0de7-4542-acc7-8ca915e44d00" providerId="ADAL" clId="{E5A1DCA1-4E47-40BB-8EE0-A7BCD5298ED4}" dt="2025-05-06T07:55:59.686" v="1" actId="21"/>
          <ac:spMkLst>
            <pc:docMk/>
            <pc:sldMk cId="4265992101" sldId="256"/>
            <ac:spMk id="31" creationId="{49076B21-D286-7F16-865F-D6125538ACB7}"/>
          </ac:spMkLst>
        </pc:spChg>
        <pc:cxnChg chg="add del mod">
          <ac:chgData name="Schaffers, Jos" userId="18d7cc0e-0de7-4542-acc7-8ca915e44d00" providerId="ADAL" clId="{E5A1DCA1-4E47-40BB-8EE0-A7BCD5298ED4}" dt="2025-05-06T07:56:15.819" v="6" actId="478"/>
          <ac:cxnSpMkLst>
            <pc:docMk/>
            <pc:sldMk cId="4265992101" sldId="256"/>
            <ac:cxnSpMk id="3" creationId="{EB2F4556-0D8F-D355-2BA1-C6AC1554C0B5}"/>
          </ac:cxnSpMkLst>
        </pc:cxnChg>
        <pc:cxnChg chg="add mod">
          <ac:chgData name="Schaffers, Jos" userId="18d7cc0e-0de7-4542-acc7-8ca915e44d00" providerId="ADAL" clId="{E5A1DCA1-4E47-40BB-8EE0-A7BCD5298ED4}" dt="2025-05-06T09:41:47.464" v="27" actId="14100"/>
          <ac:cxnSpMkLst>
            <pc:docMk/>
            <pc:sldMk cId="4265992101" sldId="256"/>
            <ac:cxnSpMk id="14" creationId="{6C9AC6E0-2F29-9526-61DE-F8B930491F36}"/>
          </ac:cxnSpMkLst>
        </pc:cxnChg>
        <pc:cxnChg chg="mod">
          <ac:chgData name="Schaffers, Jos" userId="18d7cc0e-0de7-4542-acc7-8ca915e44d00" providerId="ADAL" clId="{E5A1DCA1-4E47-40BB-8EE0-A7BCD5298ED4}" dt="2025-05-06T09:41:39.121" v="26" actId="1076"/>
          <ac:cxnSpMkLst>
            <pc:docMk/>
            <pc:sldMk cId="4265992101" sldId="256"/>
            <ac:cxnSpMk id="16" creationId="{C501E779-221A-189D-0B18-DCAAD1AA027E}"/>
          </ac:cxnSpMkLst>
        </pc:cxnChg>
        <pc:cxnChg chg="mod">
          <ac:chgData name="Schaffers, Jos" userId="18d7cc0e-0de7-4542-acc7-8ca915e44d00" providerId="ADAL" clId="{E5A1DCA1-4E47-40BB-8EE0-A7BCD5298ED4}" dt="2025-05-06T09:41:30.965" v="25" actId="14100"/>
          <ac:cxnSpMkLst>
            <pc:docMk/>
            <pc:sldMk cId="4265992101" sldId="256"/>
            <ac:cxnSpMk id="43" creationId="{33DDDA21-5649-1506-76DC-4B5BAEF26E1F}"/>
          </ac:cxnSpMkLst>
        </pc:cxnChg>
      </pc:sldChg>
    </pc:docChg>
  </pc:docChgLst>
  <pc:docChgLst>
    <pc:chgData name="Schaffers, Jos" userId="18d7cc0e-0de7-4542-acc7-8ca915e44d00" providerId="ADAL" clId="{3F5CB605-4821-45DC-A404-80CA36B59C0A}"/>
    <pc:docChg chg="modSld">
      <pc:chgData name="Schaffers, Jos" userId="18d7cc0e-0de7-4542-acc7-8ca915e44d00" providerId="ADAL" clId="{3F5CB605-4821-45DC-A404-80CA36B59C0A}" dt="2025-04-10T15:08:58.960" v="11" actId="20577"/>
      <pc:docMkLst>
        <pc:docMk/>
      </pc:docMkLst>
      <pc:sldChg chg="modSp mod">
        <pc:chgData name="Schaffers, Jos" userId="18d7cc0e-0de7-4542-acc7-8ca915e44d00" providerId="ADAL" clId="{3F5CB605-4821-45DC-A404-80CA36B59C0A}" dt="2025-04-10T15:08:58.960" v="11" actId="20577"/>
        <pc:sldMkLst>
          <pc:docMk/>
          <pc:sldMk cId="4265992101" sldId="256"/>
        </pc:sldMkLst>
        <pc:spChg chg="mod">
          <ac:chgData name="Schaffers, Jos" userId="18d7cc0e-0de7-4542-acc7-8ca915e44d00" providerId="ADAL" clId="{3F5CB605-4821-45DC-A404-80CA36B59C0A}" dt="2025-04-10T15:08:58.960" v="11" actId="20577"/>
          <ac:spMkLst>
            <pc:docMk/>
            <pc:sldMk cId="4265992101" sldId="256"/>
            <ac:spMk id="11" creationId="{595491CD-7D36-57EC-6FF0-C44A7C615F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722B3-3F27-4688-A394-981EAB98FA97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9072F-DAE5-4A10-86EF-307551CF01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6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9072F-DAE5-4A10-86EF-307551CF01F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1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21AB37-E32D-2314-C9CE-A14622F1A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ADA8813-CCC0-034E-FA0B-130D5469E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8C95DA-06AE-4451-8926-4ADE1669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CD3726-BF10-FD85-24B8-7C59BD575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6FE696-1332-8833-9CA2-C5284AA2E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9978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C0564-8605-2DB8-657E-DDADC2A2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1E90591-EC96-6D8D-D207-A3E7DD264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81C184-C023-E3E6-5824-5FC91BBE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A49412-D609-CD3E-11B6-E6469F1A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2BE24E-98A6-A9F2-A0E9-BD7A359C6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57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2A02D1C-2B00-0EBA-38CC-FFF457486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5148D5E-11E9-22AC-C21B-D25F7D9D0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7C7E14-27AC-41D1-070A-2183BA3A0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6C9836-C485-DFAB-9F4D-4D4E4528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27BD1F-19C6-392F-1B27-C008E940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67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AAD62-709E-1432-3C3C-286041259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E754AD-4467-B517-798A-6B86A6360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0A2B88-A978-7BBD-ECDE-7CA5227A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B04F14-E002-FC93-D738-F373A8D8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67FBD3-93A1-14B3-FC90-9C48B444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363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7B2FB6-1B22-4092-E5F9-BFDE8CD5E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81C07CF-276A-59C0-F6C1-A74936239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B01980-B51D-C38A-D337-4528B2EA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3A0560-835E-5754-2885-3810201F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0E2B93-416E-48ED-49AF-E197C4B86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66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17E46-003D-608B-6ECC-C2EBFC0BD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7FC287-8434-5072-98D2-78ED7EDDF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A98317B-A9F6-BE49-8962-46044C40B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D1D3A1-10C0-CBCE-96B8-DDEBA835F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57E0E7-0D01-EB5C-F503-7C87B68A7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50FBEA-673F-59A3-39CA-5EE1E156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32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109049-1BF5-A14B-BD93-49C6B5EA0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93FDE85-6002-01DE-C5E9-981B357CF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1E32F8-24D9-9E30-B825-4A57B941F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729E6B0-F4E8-A153-A158-F85C29E2D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C76418B-FED9-082F-7A93-CA3AF1983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6DFF209-DEAD-59E9-CDC6-11F914B43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010C813-9321-3AE2-8698-24986728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E2EC98C-4967-4C9C-B4B3-6CC9F5F4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01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4CDA82-B4D1-B72C-DF68-C89DB957E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18D6D7C-FB28-73A1-2288-DAFEE292C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17031A9-837D-B062-BBC8-A27F459A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B0B4B12-CE4C-E7F8-F7DD-A1DCF5694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5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4853FC9-EF91-697F-455A-9F4FE6F44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87E46BD-2563-0829-54CD-33E6287A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9A119B3-F1A0-22FE-6631-1B444501E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849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4B6B2-8481-4CCE-DAC9-5A7DB096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5F41EC-A6E3-A5C2-74AC-DE26764E7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07563A5-1FFD-DD19-42E1-7E7B3AB65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197F8D-AC26-F348-9A29-BF4BC3EA8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683966F-50D9-D53F-1B53-230845A1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84BC73-4E09-2996-E2EE-F5717921F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58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875CF9-D2F3-84C2-2089-F8C5CE4D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9BABE2E-238C-6BFB-B510-0123C7AD2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A5DE93E-A567-C7A5-C3C7-A91DD43D4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AB5473-D33E-AF01-8008-E81E50C89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74CCDC-95AC-7945-397C-E2F294846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BDAF9F-3321-6FAB-122A-AD9551C4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98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5115330-B41C-DDAE-5880-FEF1B22FA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9515D18-E8E2-1A00-A129-34060233D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27BCB9-FD5D-7CE4-0A3F-2A345CBAE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C19A41-61C0-49FF-BAB9-122C8440A1D9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7F3351F-FD4C-6B1F-9EA4-6D975BFB6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9A0439-1840-8E2F-0BA6-460501F2A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1F4EC1-F2A9-47DD-997A-28CA686789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709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F03DAEF2-10DB-C1BF-80F5-9528DF0515F8}"/>
              </a:ext>
            </a:extLst>
          </p:cNvPr>
          <p:cNvSpPr/>
          <p:nvPr/>
        </p:nvSpPr>
        <p:spPr>
          <a:xfrm>
            <a:off x="2324809" y="137160"/>
            <a:ext cx="7542381" cy="83657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Is het Ethisch kader op ons van toepassing?</a:t>
            </a:r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52D6F60D-076C-7134-40E7-60E76866A9AE}"/>
              </a:ext>
            </a:extLst>
          </p:cNvPr>
          <p:cNvSpPr/>
          <p:nvPr/>
        </p:nvSpPr>
        <p:spPr>
          <a:xfrm>
            <a:off x="3130264" y="1077276"/>
            <a:ext cx="6189831" cy="83657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Wij  maken geen gebruik van datatoepassingen en wij nemen </a:t>
            </a:r>
            <a:r>
              <a:rPr lang="nl-NL" sz="1400" b="1" dirty="0"/>
              <a:t>uitsluitend menselijke beslissingen </a:t>
            </a:r>
            <a:r>
              <a:rPr lang="nl-NL" sz="1400" dirty="0"/>
              <a:t>over het afsluiten / beëindigen van een verzekering / een uitkering op basis van een polis /claimbehandeling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EFF9A614-5248-AD3C-1172-D8A8D0898E8E}"/>
              </a:ext>
            </a:extLst>
          </p:cNvPr>
          <p:cNvSpPr/>
          <p:nvPr/>
        </p:nvSpPr>
        <p:spPr>
          <a:xfrm>
            <a:off x="3298373" y="2229859"/>
            <a:ext cx="3037113" cy="83657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Inderdaad, en we kopen het ook niet in via een leverancier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4B57BC42-2F2C-EEA9-3C0E-E19BE98773F4}"/>
              </a:ext>
            </a:extLst>
          </p:cNvPr>
          <p:cNvSpPr/>
          <p:nvPr/>
        </p:nvSpPr>
        <p:spPr>
          <a:xfrm>
            <a:off x="7095652" y="2507729"/>
            <a:ext cx="1247775" cy="60007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nee, want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A69607A9-39E5-CCA3-9E01-076952F6C64A}"/>
              </a:ext>
            </a:extLst>
          </p:cNvPr>
          <p:cNvSpPr/>
          <p:nvPr/>
        </p:nvSpPr>
        <p:spPr>
          <a:xfrm>
            <a:off x="2509245" y="5214795"/>
            <a:ext cx="2295525" cy="13525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Dan is het ethisch kader waarschijnlijk niet op u van toepassing</a:t>
            </a:r>
          </a:p>
        </p:txBody>
      </p: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AF8E152E-3C07-D807-A2C9-99AE4C4E4B5E}"/>
              </a:ext>
            </a:extLst>
          </p:cNvPr>
          <p:cNvSpPr/>
          <p:nvPr/>
        </p:nvSpPr>
        <p:spPr>
          <a:xfrm>
            <a:off x="7905749" y="3635444"/>
            <a:ext cx="2295525" cy="13525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Ik heb deze processen volledig  geautomatiseerd, er komt geen mens meer aan te pas (behalve voor evt. herbeoordeling achteraf)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595491CD-7D36-57EC-6FF0-C44A7C615F6E}"/>
              </a:ext>
            </a:extLst>
          </p:cNvPr>
          <p:cNvSpPr/>
          <p:nvPr/>
        </p:nvSpPr>
        <p:spPr>
          <a:xfrm>
            <a:off x="7905748" y="5214795"/>
            <a:ext cx="2295525" cy="13525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Dan is het ethisch kader op u van toepassing (en mogelijk de AI Act)</a:t>
            </a:r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6D9AB5EA-03BE-9FB5-3FE1-FB00276A30B2}"/>
              </a:ext>
            </a:extLst>
          </p:cNvPr>
          <p:cNvSpPr/>
          <p:nvPr/>
        </p:nvSpPr>
        <p:spPr>
          <a:xfrm>
            <a:off x="5367336" y="3635444"/>
            <a:ext cx="2295525" cy="13525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Ik heb deze processen gedeeltelijk geautomatiseerd, er komt nog wel een mens aan te pas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18B854F3-0BAD-8956-7D37-44BA930D4E28}"/>
              </a:ext>
            </a:extLst>
          </p:cNvPr>
          <p:cNvSpPr/>
          <p:nvPr/>
        </p:nvSpPr>
        <p:spPr>
          <a:xfrm>
            <a:off x="5367336" y="5232772"/>
            <a:ext cx="2295525" cy="13525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Dan is het Ethisch kader op u van toepassing (en mogelijk de AI act)</a:t>
            </a:r>
          </a:p>
        </p:txBody>
      </p: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35AF62E3-7693-CA2E-CBB6-E7E04351E9EA}"/>
              </a:ext>
            </a:extLst>
          </p:cNvPr>
          <p:cNvCxnSpPr>
            <a:cxnSpLocks/>
          </p:cNvCxnSpPr>
          <p:nvPr/>
        </p:nvCxnSpPr>
        <p:spPr>
          <a:xfrm>
            <a:off x="4627770" y="1953372"/>
            <a:ext cx="2" cy="2645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C501E779-221A-189D-0B18-DCAAD1AA027E}"/>
              </a:ext>
            </a:extLst>
          </p:cNvPr>
          <p:cNvCxnSpPr>
            <a:cxnSpLocks/>
          </p:cNvCxnSpPr>
          <p:nvPr/>
        </p:nvCxnSpPr>
        <p:spPr>
          <a:xfrm>
            <a:off x="7679958" y="1958935"/>
            <a:ext cx="0" cy="5418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51439351-EB57-199F-C926-722880CEE52F}"/>
              </a:ext>
            </a:extLst>
          </p:cNvPr>
          <p:cNvCxnSpPr>
            <a:cxnSpLocks/>
          </p:cNvCxnSpPr>
          <p:nvPr/>
        </p:nvCxnSpPr>
        <p:spPr>
          <a:xfrm>
            <a:off x="3773414" y="4642934"/>
            <a:ext cx="2757" cy="5096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598CD137-6753-43A9-AC10-D9363D7150E5}"/>
              </a:ext>
            </a:extLst>
          </p:cNvPr>
          <p:cNvCxnSpPr>
            <a:cxnSpLocks/>
          </p:cNvCxnSpPr>
          <p:nvPr/>
        </p:nvCxnSpPr>
        <p:spPr>
          <a:xfrm>
            <a:off x="6469845" y="3362064"/>
            <a:ext cx="0" cy="2638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9B3BA5C5-3C2E-3521-E93E-531C5DB87ABE}"/>
              </a:ext>
            </a:extLst>
          </p:cNvPr>
          <p:cNvCxnSpPr/>
          <p:nvPr/>
        </p:nvCxnSpPr>
        <p:spPr>
          <a:xfrm>
            <a:off x="6492468" y="4968944"/>
            <a:ext cx="2" cy="2645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4E2BCBE6-1FB1-1EEF-3F67-C75F094946AD}"/>
              </a:ext>
            </a:extLst>
          </p:cNvPr>
          <p:cNvCxnSpPr/>
          <p:nvPr/>
        </p:nvCxnSpPr>
        <p:spPr>
          <a:xfrm>
            <a:off x="8948729" y="4959073"/>
            <a:ext cx="2" cy="2645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7B68CADE-D159-DB79-77E7-4C373D744D65}"/>
              </a:ext>
            </a:extLst>
          </p:cNvPr>
          <p:cNvCxnSpPr>
            <a:cxnSpLocks/>
          </p:cNvCxnSpPr>
          <p:nvPr/>
        </p:nvCxnSpPr>
        <p:spPr>
          <a:xfrm>
            <a:off x="8943962" y="3341607"/>
            <a:ext cx="0" cy="2945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93D61230-6F2E-D987-CFD5-B4FC7FEAC69C}"/>
              </a:ext>
            </a:extLst>
          </p:cNvPr>
          <p:cNvCxnSpPr>
            <a:cxnSpLocks/>
          </p:cNvCxnSpPr>
          <p:nvPr/>
        </p:nvCxnSpPr>
        <p:spPr>
          <a:xfrm flipV="1">
            <a:off x="6460320" y="3341607"/>
            <a:ext cx="2483642" cy="109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33DDDA21-5649-1506-76DC-4B5BAEF26E1F}"/>
              </a:ext>
            </a:extLst>
          </p:cNvPr>
          <p:cNvCxnSpPr>
            <a:cxnSpLocks/>
          </p:cNvCxnSpPr>
          <p:nvPr/>
        </p:nvCxnSpPr>
        <p:spPr>
          <a:xfrm>
            <a:off x="7702141" y="3107804"/>
            <a:ext cx="0" cy="2447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hthoek: afgeronde hoeken 20">
            <a:extLst>
              <a:ext uri="{FF2B5EF4-FFF2-40B4-BE49-F238E27FC236}">
                <a16:creationId xmlns:a16="http://schemas.microsoft.com/office/drawing/2014/main" id="{9DE02475-9B73-2514-9F14-D18BDE6EF3E0}"/>
              </a:ext>
            </a:extLst>
          </p:cNvPr>
          <p:cNvSpPr/>
          <p:nvPr/>
        </p:nvSpPr>
        <p:spPr>
          <a:xfrm>
            <a:off x="2349334" y="3352539"/>
            <a:ext cx="2853675" cy="1199901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Ik gebruik ook </a:t>
            </a:r>
            <a:r>
              <a:rPr lang="nl-NL" sz="1400" u="sng" dirty="0"/>
              <a:t>geen</a:t>
            </a:r>
            <a:r>
              <a:rPr lang="nl-NL" sz="1400" dirty="0"/>
              <a:t> chatbots en datatoepassingen ter ondersteuning van marketing, preselecties voor fraudeonderzoek etc. </a:t>
            </a:r>
          </a:p>
        </p:txBody>
      </p: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A66D9054-49CD-73FA-3B3A-0DA828266016}"/>
              </a:ext>
            </a:extLst>
          </p:cNvPr>
          <p:cNvCxnSpPr>
            <a:cxnSpLocks/>
          </p:cNvCxnSpPr>
          <p:nvPr/>
        </p:nvCxnSpPr>
        <p:spPr>
          <a:xfrm>
            <a:off x="4627770" y="3110848"/>
            <a:ext cx="0" cy="1961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49076B21-D286-7F16-865F-D6125538ACB7}"/>
              </a:ext>
            </a:extLst>
          </p:cNvPr>
          <p:cNvSpPr txBox="1"/>
          <p:nvPr/>
        </p:nvSpPr>
        <p:spPr>
          <a:xfrm>
            <a:off x="4214173" y="4734761"/>
            <a:ext cx="76016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000" dirty="0"/>
              <a:t>Indien toch</a:t>
            </a:r>
          </a:p>
        </p:txBody>
      </p:sp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8197D753-5C62-10BC-B0A0-56914EECBF91}"/>
              </a:ext>
            </a:extLst>
          </p:cNvPr>
          <p:cNvCxnSpPr>
            <a:cxnSpLocks/>
          </p:cNvCxnSpPr>
          <p:nvPr/>
        </p:nvCxnSpPr>
        <p:spPr>
          <a:xfrm>
            <a:off x="4758357" y="4677893"/>
            <a:ext cx="535943" cy="562359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FF0B6722-0499-56A7-FC92-2001D69EC025}"/>
              </a:ext>
            </a:extLst>
          </p:cNvPr>
          <p:cNvSpPr txBox="1"/>
          <p:nvPr/>
        </p:nvSpPr>
        <p:spPr>
          <a:xfrm>
            <a:off x="5525727" y="2935389"/>
            <a:ext cx="76016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000" dirty="0"/>
              <a:t>Indien toch</a:t>
            </a:r>
          </a:p>
        </p:txBody>
      </p:sp>
      <p:cxnSp>
        <p:nvCxnSpPr>
          <p:cNvPr id="14" name="Verbindingslijn: gebogen 13">
            <a:extLst>
              <a:ext uri="{FF2B5EF4-FFF2-40B4-BE49-F238E27FC236}">
                <a16:creationId xmlns:a16="http://schemas.microsoft.com/office/drawing/2014/main" id="{6C9AC6E0-2F29-9526-61DE-F8B930491F36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6285893" y="3135444"/>
            <a:ext cx="1416248" cy="14467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9921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158</Words>
  <Application>Microsoft Office PowerPoint</Application>
  <PresentationFormat>Breedbeeld</PresentationFormat>
  <Paragraphs>13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Toor, Chris van</dc:creator>
  <cp:lastModifiedBy>Schaffers, Jos</cp:lastModifiedBy>
  <cp:revision>4</cp:revision>
  <dcterms:created xsi:type="dcterms:W3CDTF">2025-03-06T12:57:59Z</dcterms:created>
  <dcterms:modified xsi:type="dcterms:W3CDTF">2025-05-06T09:42:42Z</dcterms:modified>
</cp:coreProperties>
</file>